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37" d="100"/>
          <a:sy n="37" d="100"/>
        </p:scale>
        <p:origin x="1440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F3BB-DD13-4AE2-8E89-7ED4F2A14321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A124-51FE-4692-98DD-27D1104D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3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F3BB-DD13-4AE2-8E89-7ED4F2A14321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A124-51FE-4692-98DD-27D1104D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9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F3BB-DD13-4AE2-8E89-7ED4F2A14321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A124-51FE-4692-98DD-27D1104D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F3BB-DD13-4AE2-8E89-7ED4F2A14321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A124-51FE-4692-98DD-27D1104D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9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F3BB-DD13-4AE2-8E89-7ED4F2A14321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A124-51FE-4692-98DD-27D1104D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0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F3BB-DD13-4AE2-8E89-7ED4F2A14321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A124-51FE-4692-98DD-27D1104D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0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F3BB-DD13-4AE2-8E89-7ED4F2A14321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A124-51FE-4692-98DD-27D1104D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6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F3BB-DD13-4AE2-8E89-7ED4F2A14321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A124-51FE-4692-98DD-27D1104D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5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F3BB-DD13-4AE2-8E89-7ED4F2A14321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A124-51FE-4692-98DD-27D1104D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8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F3BB-DD13-4AE2-8E89-7ED4F2A14321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A124-51FE-4692-98DD-27D1104D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9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F3BB-DD13-4AE2-8E89-7ED4F2A14321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A124-51FE-4692-98DD-27D1104D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5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AF3BB-DD13-4AE2-8E89-7ED4F2A14321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A124-51FE-4692-98DD-27D1104D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2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gif"/><Relationship Id="rId4" Type="http://schemas.openxmlformats.org/officeDocument/2006/relationships/image" Target="../media/image1.jp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" b="13239"/>
          <a:stretch/>
        </p:blipFill>
        <p:spPr>
          <a:xfrm>
            <a:off x="0" y="0"/>
            <a:ext cx="10547797" cy="6859930"/>
          </a:xfrm>
          <a:prstGeom prst="rect">
            <a:avLst/>
          </a:prstGeom>
        </p:spPr>
      </p:pic>
      <p:sp>
        <p:nvSpPr>
          <p:cNvPr id="5" name="Action Button: End 4">
            <a:hlinkClick r:id="" action="ppaction://hlinkshowjump?jump=endshow" highlightClick="1"/>
          </p:cNvPr>
          <p:cNvSpPr/>
          <p:nvPr/>
        </p:nvSpPr>
        <p:spPr>
          <a:xfrm>
            <a:off x="10547797" y="0"/>
            <a:ext cx="1644203" cy="6858000"/>
          </a:xfrm>
          <a:prstGeom prst="actionButtonE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 smtClean="0"/>
              <a:t>E</a:t>
            </a:r>
          </a:p>
          <a:p>
            <a:pPr algn="ctr"/>
            <a:r>
              <a:rPr lang="en-US" sz="15000" dirty="0" smtClean="0"/>
              <a:t>N</a:t>
            </a:r>
          </a:p>
          <a:p>
            <a:pPr algn="ctr"/>
            <a:r>
              <a:rPr lang="en-US" sz="15000" dirty="0"/>
              <a:t>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41340">
            <a:off x="6832318" y="6163040"/>
            <a:ext cx="698322" cy="476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41340">
            <a:off x="83622" y="5190815"/>
            <a:ext cx="843808" cy="920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092">
            <a:off x="6322511" y="2327976"/>
            <a:ext cx="843808" cy="327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092">
            <a:off x="3203883" y="5513880"/>
            <a:ext cx="843808" cy="4377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092">
            <a:off x="3441653" y="3280770"/>
            <a:ext cx="488788" cy="437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092">
            <a:off x="7721263" y="1423745"/>
            <a:ext cx="488788" cy="5485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092">
            <a:off x="5639006" y="1905306"/>
            <a:ext cx="410370" cy="4605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092">
            <a:off x="2158871" y="6409333"/>
            <a:ext cx="647587" cy="4605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092">
            <a:off x="1195255" y="2315307"/>
            <a:ext cx="647587" cy="10503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092">
            <a:off x="4547001" y="544780"/>
            <a:ext cx="275588" cy="4469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092">
            <a:off x="98566" y="1218791"/>
            <a:ext cx="369840" cy="5998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092">
            <a:off x="7028837" y="3204300"/>
            <a:ext cx="467896" cy="8314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092">
            <a:off x="6185384" y="3693506"/>
            <a:ext cx="385853" cy="4167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092">
            <a:off x="7056837" y="815256"/>
            <a:ext cx="385853" cy="41677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367605" y="298735"/>
            <a:ext cx="3025378" cy="6740502"/>
            <a:chOff x="6367605" y="298735"/>
            <a:chExt cx="3025378" cy="674050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8753" y="298735"/>
              <a:ext cx="894230" cy="99391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605" y="5519072"/>
              <a:ext cx="1514060" cy="1520165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-373476" y="271320"/>
            <a:ext cx="10727433" cy="5958482"/>
            <a:chOff x="-373476" y="271320"/>
            <a:chExt cx="10727433" cy="595848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9727" y="271320"/>
              <a:ext cx="894230" cy="99391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3476" y="4709637"/>
              <a:ext cx="1514060" cy="1520165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6125250" y="1201087"/>
            <a:ext cx="3232744" cy="1856883"/>
            <a:chOff x="6125250" y="1201087"/>
            <a:chExt cx="3232744" cy="185688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3764" y="1201087"/>
              <a:ext cx="894230" cy="99391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250" y="1915847"/>
              <a:ext cx="1137535" cy="1142123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2829374" y="1110745"/>
            <a:ext cx="7570405" cy="5303994"/>
            <a:chOff x="2829374" y="1110745"/>
            <a:chExt cx="7570405" cy="530399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5549" y="1110745"/>
              <a:ext cx="894230" cy="99391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9374" y="4894574"/>
              <a:ext cx="1514060" cy="1520165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265664" y="2102235"/>
            <a:ext cx="6127319" cy="1780947"/>
            <a:chOff x="3265664" y="2102235"/>
            <a:chExt cx="6127319" cy="178094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8753" y="2102235"/>
              <a:ext cx="894230" cy="99391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664" y="3096149"/>
              <a:ext cx="783872" cy="787033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7502449" y="1199201"/>
            <a:ext cx="2825330" cy="1858769"/>
            <a:chOff x="7502449" y="1199201"/>
            <a:chExt cx="2825330" cy="185876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3549" y="2064056"/>
              <a:ext cx="894230" cy="99391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2449" y="1199201"/>
              <a:ext cx="854647" cy="858095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5428205" y="1747650"/>
            <a:ext cx="4062878" cy="2228529"/>
            <a:chOff x="5428205" y="1747650"/>
            <a:chExt cx="4062878" cy="2228529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6853" y="2982265"/>
              <a:ext cx="894230" cy="99391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205" y="1747650"/>
              <a:ext cx="706320" cy="709169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1831040" y="2820896"/>
            <a:ext cx="8554273" cy="4503866"/>
            <a:chOff x="1831040" y="2820896"/>
            <a:chExt cx="8554273" cy="4503866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1083" y="2820896"/>
              <a:ext cx="894230" cy="99391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040" y="6068427"/>
              <a:ext cx="1251289" cy="1256335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743288" y="1877322"/>
            <a:ext cx="8649695" cy="2931402"/>
            <a:chOff x="743288" y="1877322"/>
            <a:chExt cx="8649695" cy="2931402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8753" y="3814810"/>
              <a:ext cx="894230" cy="99391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88" y="1877322"/>
              <a:ext cx="1514060" cy="152016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4244067" y="329252"/>
            <a:ext cx="6139701" cy="4086322"/>
            <a:chOff x="4244067" y="329252"/>
            <a:chExt cx="6139701" cy="4086322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9538" y="3421660"/>
              <a:ext cx="894230" cy="993914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067" y="329252"/>
              <a:ext cx="776952" cy="780086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-245717" y="934746"/>
            <a:ext cx="9664610" cy="4943641"/>
            <a:chOff x="-245717" y="934746"/>
            <a:chExt cx="9664610" cy="4943641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4663" y="4884473"/>
              <a:ext cx="894230" cy="993914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5717" y="934746"/>
              <a:ext cx="1034123" cy="1038294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6577156" y="2953046"/>
            <a:ext cx="3735967" cy="2560249"/>
            <a:chOff x="6577156" y="2953046"/>
            <a:chExt cx="3735967" cy="2560249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8893" y="4519381"/>
              <a:ext cx="894230" cy="993914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7156" y="2953046"/>
              <a:ext cx="1251289" cy="1256335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005260" y="3501647"/>
            <a:ext cx="3465622" cy="3254958"/>
            <a:chOff x="6005260" y="3501647"/>
            <a:chExt cx="3465622" cy="3254958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6652" y="5762691"/>
              <a:ext cx="894230" cy="993914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260" y="3501647"/>
              <a:ext cx="706320" cy="709169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6894196" y="641271"/>
            <a:ext cx="3471818" cy="6050607"/>
            <a:chOff x="6894196" y="641271"/>
            <a:chExt cx="3471818" cy="6050607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1784" y="5697964"/>
              <a:ext cx="894230" cy="99391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4196" y="641271"/>
              <a:ext cx="642109" cy="644699"/>
            </a:xfrm>
            <a:prstGeom prst="rect">
              <a:avLst/>
            </a:prstGeom>
          </p:spPr>
        </p:pic>
      </p:grpSp>
      <p:pic>
        <p:nvPicPr>
          <p:cNvPr id="90" name="little_robot_sound_factory_Jingle_Win_Synth_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363835" y="-3371222"/>
            <a:ext cx="609600" cy="609600"/>
          </a:xfrm>
          <a:prstGeom prst="rect">
            <a:avLst/>
          </a:prstGeom>
        </p:spPr>
      </p:pic>
      <p:pic>
        <p:nvPicPr>
          <p:cNvPr id="92" name="little_robot_sound_factory_Jingle_Win_Synth_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211435" y="-3218822"/>
            <a:ext cx="609600" cy="609600"/>
          </a:xfrm>
          <a:prstGeom prst="rect">
            <a:avLst/>
          </a:prstGeom>
        </p:spPr>
      </p:pic>
      <p:pic>
        <p:nvPicPr>
          <p:cNvPr id="93" name="little_robot_sound_factory_Jingle_Win_Synth_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059035" y="-3066422"/>
            <a:ext cx="609600" cy="609600"/>
          </a:xfrm>
          <a:prstGeom prst="rect">
            <a:avLst/>
          </a:prstGeom>
        </p:spPr>
      </p:pic>
      <p:pic>
        <p:nvPicPr>
          <p:cNvPr id="94" name="little_robot_sound_factory_Jingle_Win_Synth_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4906635" y="-2914022"/>
            <a:ext cx="609600" cy="609600"/>
          </a:xfrm>
          <a:prstGeom prst="rect">
            <a:avLst/>
          </a:prstGeom>
        </p:spPr>
      </p:pic>
      <p:pic>
        <p:nvPicPr>
          <p:cNvPr id="95" name="little_robot_sound_factory_Jingle_Win_Synth_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4754235" y="-2761622"/>
            <a:ext cx="609600" cy="609600"/>
          </a:xfrm>
          <a:prstGeom prst="rect">
            <a:avLst/>
          </a:prstGeom>
        </p:spPr>
      </p:pic>
      <p:pic>
        <p:nvPicPr>
          <p:cNvPr id="96" name="little_robot_sound_factory_Jingle_Win_Synth_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4601835" y="-2609222"/>
            <a:ext cx="609600" cy="609600"/>
          </a:xfrm>
          <a:prstGeom prst="rect">
            <a:avLst/>
          </a:prstGeom>
        </p:spPr>
      </p:pic>
      <p:pic>
        <p:nvPicPr>
          <p:cNvPr id="97" name="little_robot_sound_factory_Jingle_Win_Synth_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4449435" y="-2456822"/>
            <a:ext cx="609600" cy="609600"/>
          </a:xfrm>
          <a:prstGeom prst="rect">
            <a:avLst/>
          </a:prstGeom>
        </p:spPr>
      </p:pic>
      <p:pic>
        <p:nvPicPr>
          <p:cNvPr id="98" name="little_robot_sound_factory_Jingle_Win_Synth_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4297035" y="-2304422"/>
            <a:ext cx="609600" cy="609600"/>
          </a:xfrm>
          <a:prstGeom prst="rect">
            <a:avLst/>
          </a:prstGeom>
        </p:spPr>
      </p:pic>
      <p:pic>
        <p:nvPicPr>
          <p:cNvPr id="99" name="little_robot_sound_factory_Jingle_Win_Synth_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4144635" y="-2152022"/>
            <a:ext cx="609600" cy="609600"/>
          </a:xfrm>
          <a:prstGeom prst="rect">
            <a:avLst/>
          </a:prstGeom>
        </p:spPr>
      </p:pic>
      <p:pic>
        <p:nvPicPr>
          <p:cNvPr id="100" name="little_robot_sound_factory_Jingle_Win_Synth_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3992235" y="-1999622"/>
            <a:ext cx="609600" cy="609600"/>
          </a:xfrm>
          <a:prstGeom prst="rect">
            <a:avLst/>
          </a:prstGeom>
        </p:spPr>
      </p:pic>
      <p:pic>
        <p:nvPicPr>
          <p:cNvPr id="101" name="little_robot_sound_factory_Jingle_Win_Synth_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3839835" y="-1847222"/>
            <a:ext cx="609600" cy="609600"/>
          </a:xfrm>
          <a:prstGeom prst="rect">
            <a:avLst/>
          </a:prstGeom>
        </p:spPr>
      </p:pic>
      <p:pic>
        <p:nvPicPr>
          <p:cNvPr id="102" name="little_robot_sound_factory_Jingle_Win_Synth_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3687435" y="-1694822"/>
            <a:ext cx="609600" cy="609600"/>
          </a:xfrm>
          <a:prstGeom prst="rect">
            <a:avLst/>
          </a:prstGeom>
        </p:spPr>
      </p:pic>
      <p:pic>
        <p:nvPicPr>
          <p:cNvPr id="103" name="little_robot_sound_factory_Jingle_Win_Synth_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3535035" y="-1542422"/>
            <a:ext cx="609600" cy="609600"/>
          </a:xfrm>
          <a:prstGeom prst="rect">
            <a:avLst/>
          </a:prstGeom>
        </p:spPr>
      </p:pic>
      <p:pic>
        <p:nvPicPr>
          <p:cNvPr id="104" name="little_robot_sound_factory_Jingle_Win_Synth_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3382635" y="-13900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7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712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712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12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712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712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712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712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712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712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71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712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2712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712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2712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</Words>
  <Application>Microsoft Office PowerPoint</Application>
  <PresentationFormat>Widescreen</PresentationFormat>
  <Paragraphs>3</Paragraphs>
  <Slides>1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anchors</dc:creator>
  <cp:lastModifiedBy>anchors</cp:lastModifiedBy>
  <cp:revision>4</cp:revision>
  <dcterms:created xsi:type="dcterms:W3CDTF">2022-07-08T00:03:52Z</dcterms:created>
  <dcterms:modified xsi:type="dcterms:W3CDTF">2022-07-08T01:34:51Z</dcterms:modified>
</cp:coreProperties>
</file>